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63" r:id="rId3"/>
    <p:sldId id="256" r:id="rId4"/>
    <p:sldId id="257" r:id="rId5"/>
    <p:sldId id="259" r:id="rId6"/>
    <p:sldId id="260" r:id="rId7"/>
    <p:sldId id="261" r:id="rId8"/>
    <p:sldId id="262" r:id="rId9"/>
    <p:sldId id="264" r:id="rId10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0" autoAdjust="0"/>
    <p:restoredTop sz="94660"/>
  </p:normalViewPr>
  <p:slideViewPr>
    <p:cSldViewPr snapToGrid="0">
      <p:cViewPr varScale="1">
        <p:scale>
          <a:sx n="78" d="100"/>
          <a:sy n="78" d="100"/>
        </p:scale>
        <p:origin x="816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ja-JP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Sheet1!$B$3</c:f>
              <c:strCache>
                <c:ptCount val="1"/>
                <c:pt idx="0">
                  <c:v>quantity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Sheet1!$C$2:$H$2</c:f>
              <c:strCache>
                <c:ptCount val="6"/>
                <c:pt idx="0">
                  <c:v>HK</c:v>
                </c:pt>
                <c:pt idx="1">
                  <c:v>TW</c:v>
                </c:pt>
                <c:pt idx="2">
                  <c:v>THAI</c:v>
                </c:pt>
                <c:pt idx="3">
                  <c:v>JP</c:v>
                </c:pt>
                <c:pt idx="4">
                  <c:v>CN</c:v>
                </c:pt>
                <c:pt idx="5">
                  <c:v>ENG</c:v>
                </c:pt>
              </c:strCache>
            </c:strRef>
          </c:cat>
          <c:val>
            <c:numRef>
              <c:f>Sheet1!$C$3:$H$3</c:f>
              <c:numCache>
                <c:formatCode>General</c:formatCode>
                <c:ptCount val="6"/>
                <c:pt idx="0">
                  <c:v>5</c:v>
                </c:pt>
                <c:pt idx="1">
                  <c:v>15</c:v>
                </c:pt>
                <c:pt idx="2">
                  <c:v>7</c:v>
                </c:pt>
                <c:pt idx="3">
                  <c:v>4</c:v>
                </c:pt>
                <c:pt idx="4">
                  <c:v>4</c:v>
                </c:pt>
                <c:pt idx="5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AA9-4D6F-909D-F8CD4E7E057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145273968"/>
        <c:axId val="1145277328"/>
      </c:barChart>
      <c:catAx>
        <c:axId val="11452739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1145277328"/>
        <c:crosses val="autoZero"/>
        <c:auto val="1"/>
        <c:lblAlgn val="ctr"/>
        <c:lblOffset val="100"/>
        <c:noMultiLvlLbl val="0"/>
      </c:catAx>
      <c:valAx>
        <c:axId val="11452773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114527396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04E77E0-97D1-B27B-88F8-9EC8EEDA66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F93F2BAB-C049-AC32-167A-4CCA380B26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C135B9E-500B-A000-CB76-7493042868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D5DFE8-436E-4368-A155-FF449A87724B}" type="datetimeFigureOut">
              <a:rPr kumimoji="1" lang="ja-JP" altLang="en-US" smtClean="0"/>
              <a:t>2025/10/22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D826B41-F400-AF06-200F-7A76C91DFE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C76855B-142C-7272-588B-9CB97AB76A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C7053-E7D7-4AA5-9F6E-3A7A7D09C91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382839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92C699D-BD25-4A9B-70A2-DFD3CE8A8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1D6F88AA-61CF-A752-91DF-5647241E9C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CFBC16C-8C6A-4B4D-6984-EA000A24B1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D5DFE8-436E-4368-A155-FF449A87724B}" type="datetimeFigureOut">
              <a:rPr kumimoji="1" lang="ja-JP" altLang="en-US" smtClean="0"/>
              <a:t>2025/10/22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92E63AA-0E3D-BF12-D203-5407F1C5BC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82F1E11-687B-FDB3-BEBB-A9ECE242A2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C7053-E7D7-4AA5-9F6E-3A7A7D09C91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980332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62E5078A-02F7-9156-1053-44609268AE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2C7D0D18-0B61-2F4A-7652-590448670F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0CBFB511-CCCF-F6B9-501E-64C8AB9A2A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D5DFE8-436E-4368-A155-FF449A87724B}" type="datetimeFigureOut">
              <a:rPr kumimoji="1" lang="ja-JP" altLang="en-US" smtClean="0"/>
              <a:t>2025/10/22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721EB50-B94D-D36F-0187-C5B3BCBADD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615AC3A-2980-36B4-9CF5-06FF0637D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C7053-E7D7-4AA5-9F6E-3A7A7D09C91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311534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3F097CD-50EB-DCCB-5F6D-B9198083A7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4549714-F83C-B2BB-0CA8-3D4581695E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F3F70D4-99EE-442A-ABB2-58BE16C2A2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D5DFE8-436E-4368-A155-FF449A87724B}" type="datetimeFigureOut">
              <a:rPr kumimoji="1" lang="ja-JP" altLang="en-US" smtClean="0"/>
              <a:t>2025/10/22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A63866E-6EE6-A1CA-AA10-A04639E0CB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93D3BF7-4CE3-A301-4B69-C9669F017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C7053-E7D7-4AA5-9F6E-3A7A7D09C91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061055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E7277BA-E270-95EE-C581-689F3CA471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3CCBAC14-DF48-C934-FFE5-07EF187A9F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F898A24-59F7-B249-3107-A7851276C4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D5DFE8-436E-4368-A155-FF449A87724B}" type="datetimeFigureOut">
              <a:rPr kumimoji="1" lang="ja-JP" altLang="en-US" smtClean="0"/>
              <a:t>2025/10/22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CAE9F71-3517-3B00-4CA0-D911EB53A3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1DB5FA8-E77A-ADBB-EEC2-0312139DE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C7053-E7D7-4AA5-9F6E-3A7A7D09C91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883201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5D02135-DD70-C9B4-ACE0-191E142242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8455D06-4050-64BD-9B75-35D4D6E4DA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7E4FF140-F447-75A4-0DA2-87744918A0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1E2FC60D-CE36-AD30-0FC5-5D45CE1A20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D5DFE8-436E-4368-A155-FF449A87724B}" type="datetimeFigureOut">
              <a:rPr kumimoji="1" lang="ja-JP" altLang="en-US" smtClean="0"/>
              <a:t>2025/10/22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3219077A-E91F-F6F1-844E-21BDB52B88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B794577B-C58B-B086-DF32-DB07C97D46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C7053-E7D7-4AA5-9F6E-3A7A7D09C91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37613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C237B20-8638-7DCB-C5B7-1F64E333AE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A6FE3446-1789-DCC7-C670-88DC819711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3AF2B7CD-6A3C-D43E-AA85-F7909BCCFF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00462FB5-871B-CBE2-1074-2C811FBB37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26243D81-D3D4-67D5-CF1C-150F91A9B6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C22C2554-81F9-B3B6-EFC5-E73BC21FA9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D5DFE8-436E-4368-A155-FF449A87724B}" type="datetimeFigureOut">
              <a:rPr kumimoji="1" lang="ja-JP" altLang="en-US" smtClean="0"/>
              <a:t>2025/10/22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0D4B2668-16DC-4A20-341D-5F30F24588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8F3AE618-A5FF-55FB-87C6-B0E002E2D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C7053-E7D7-4AA5-9F6E-3A7A7D09C91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833006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35AFFB1-7F63-5EC3-9DC1-47FBE81116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EED70DFD-963D-A1CA-4D98-4266471A8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D5DFE8-436E-4368-A155-FF449A87724B}" type="datetimeFigureOut">
              <a:rPr kumimoji="1" lang="ja-JP" altLang="en-US" smtClean="0"/>
              <a:t>2025/10/22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7A5216DE-8A75-C0B2-B951-6F2E10B270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90E73B20-AAE7-AD3B-7243-EE680274C9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C7053-E7D7-4AA5-9F6E-3A7A7D09C91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709092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5DAE936D-7C10-8DC3-ADD3-E1D063ECF6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D5DFE8-436E-4368-A155-FF449A87724B}" type="datetimeFigureOut">
              <a:rPr kumimoji="1" lang="ja-JP" altLang="en-US" smtClean="0"/>
              <a:t>2025/10/22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E48C71E2-5A2B-9526-9A4F-779D03D771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0DCE0D1-E0D5-6AB0-2ADD-DF9017BD0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C7053-E7D7-4AA5-9F6E-3A7A7D09C91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087846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3666033-4D40-C2C7-A869-AA7E279A84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B3F732D-FF0D-6F42-17A8-EBD95C0AA0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B9A3B3E3-9AB6-E202-80C6-F4D9294CBF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ED0783FF-6B8B-F7E7-FEBF-43812CE8D0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D5DFE8-436E-4368-A155-FF449A87724B}" type="datetimeFigureOut">
              <a:rPr kumimoji="1" lang="ja-JP" altLang="en-US" smtClean="0"/>
              <a:t>2025/10/22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7B749775-AE73-5002-EC5F-CD3089E8E6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E62AB305-CE08-1163-7AB1-0AD8784C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C7053-E7D7-4AA5-9F6E-3A7A7D09C91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284076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EA8A8E5-8A24-168E-DC8C-30783DB6A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4F25E0E3-2948-6B95-B5F8-6176C2FDA57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097D71E7-BA01-4972-8A2A-D7C7A0D119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D326A107-F0CB-5F55-25F5-C222FD5064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D5DFE8-436E-4368-A155-FF449A87724B}" type="datetimeFigureOut">
              <a:rPr kumimoji="1" lang="ja-JP" altLang="en-US" smtClean="0"/>
              <a:t>2025/10/22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EE8FA720-0588-80E1-7D29-062242E961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31AC97BD-EFA4-56D1-6166-D70F6542B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C7053-E7D7-4AA5-9F6E-3A7A7D09C91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824806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5B650EBE-81BF-4361-218E-DDE1520792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4E7DCDCB-086C-0EB3-6E67-BFE11F3530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2CA2A60-1A85-7F58-FC3C-A3298244712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2D5DFE8-436E-4368-A155-FF449A87724B}" type="datetimeFigureOut">
              <a:rPr kumimoji="1" lang="ja-JP" altLang="en-US" smtClean="0"/>
              <a:t>2025/10/22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119137B-64BD-BBFF-873D-3E99FD62DB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334A899-CCFA-0240-90A9-730A87DC43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99C7053-E7D7-4AA5-9F6E-3A7A7D09C91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917495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chart" Target="../charts/char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A13AB77D-49FC-940D-0219-387FC3B1F6D5}"/>
              </a:ext>
            </a:extLst>
          </p:cNvPr>
          <p:cNvSpPr/>
          <p:nvPr/>
        </p:nvSpPr>
        <p:spPr>
          <a:xfrm>
            <a:off x="3139902" y="2505670"/>
            <a:ext cx="591219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kumimoji="1" lang="en-US" altLang="ja-JP" sz="5400" b="1" cap="none" spc="0" dirty="0">
                <a:ln w="9525">
                  <a:solidFill>
                    <a:schemeClr val="bg1">
                      <a:lumMod val="8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WEB</a:t>
            </a:r>
            <a:r>
              <a:rPr kumimoji="1" lang="ja-JP" altLang="en-US" sz="5400" b="1" cap="none" spc="0" dirty="0">
                <a:ln w="9525">
                  <a:solidFill>
                    <a:schemeClr val="bg1">
                      <a:lumMod val="8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サイト流れ図</a:t>
            </a:r>
            <a:endParaRPr lang="ja-JP" altLang="en-US" sz="5400" b="1" cap="none" spc="0" dirty="0">
              <a:ln w="9525">
                <a:solidFill>
                  <a:schemeClr val="bg1">
                    <a:lumMod val="85000"/>
                  </a:schemeClr>
                </a:solidFill>
                <a:prstDash val="solid"/>
              </a:ln>
              <a:solidFill>
                <a:srgbClr val="FF0000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743333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四角形: 角を丸くする 10">
            <a:extLst>
              <a:ext uri="{FF2B5EF4-FFF2-40B4-BE49-F238E27FC236}">
                <a16:creationId xmlns:a16="http://schemas.microsoft.com/office/drawing/2014/main" id="{0AD47C8E-F125-2873-176E-14FFCD50045D}"/>
              </a:ext>
            </a:extLst>
          </p:cNvPr>
          <p:cNvSpPr/>
          <p:nvPr/>
        </p:nvSpPr>
        <p:spPr>
          <a:xfrm>
            <a:off x="805498" y="2109497"/>
            <a:ext cx="688258" cy="688258"/>
          </a:xfrm>
          <a:prstGeom prst="round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四角形: 角を丸くする 11">
            <a:extLst>
              <a:ext uri="{FF2B5EF4-FFF2-40B4-BE49-F238E27FC236}">
                <a16:creationId xmlns:a16="http://schemas.microsoft.com/office/drawing/2014/main" id="{0FD63DDC-75F9-DEF1-4BC7-56A58AFC434A}"/>
              </a:ext>
            </a:extLst>
          </p:cNvPr>
          <p:cNvSpPr/>
          <p:nvPr/>
        </p:nvSpPr>
        <p:spPr>
          <a:xfrm>
            <a:off x="1616659" y="2109497"/>
            <a:ext cx="688258" cy="688258"/>
          </a:xfrm>
          <a:prstGeom prst="roundRect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四角形: 角を丸くする 12">
            <a:extLst>
              <a:ext uri="{FF2B5EF4-FFF2-40B4-BE49-F238E27FC236}">
                <a16:creationId xmlns:a16="http://schemas.microsoft.com/office/drawing/2014/main" id="{FF116C4E-B990-1AA0-92E9-8ED62EDA2AB3}"/>
              </a:ext>
            </a:extLst>
          </p:cNvPr>
          <p:cNvSpPr/>
          <p:nvPr/>
        </p:nvSpPr>
        <p:spPr>
          <a:xfrm>
            <a:off x="2427820" y="2109497"/>
            <a:ext cx="688258" cy="688258"/>
          </a:xfrm>
          <a:prstGeom prst="roundRect">
            <a:avLst/>
          </a:prstGeom>
          <a:blipFill>
            <a:blip r:embed="rId4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四角形: 角を丸くする 13">
            <a:extLst>
              <a:ext uri="{FF2B5EF4-FFF2-40B4-BE49-F238E27FC236}">
                <a16:creationId xmlns:a16="http://schemas.microsoft.com/office/drawing/2014/main" id="{59E10E8E-5B25-B924-DA8E-0BF313EC7134}"/>
              </a:ext>
            </a:extLst>
          </p:cNvPr>
          <p:cNvSpPr/>
          <p:nvPr/>
        </p:nvSpPr>
        <p:spPr>
          <a:xfrm>
            <a:off x="805498" y="2944091"/>
            <a:ext cx="688258" cy="688258"/>
          </a:xfrm>
          <a:prstGeom prst="roundRect">
            <a:avLst/>
          </a:prstGeom>
          <a:blipFill>
            <a:blip r:embed="rId5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四角形: 角を丸くする 14">
            <a:extLst>
              <a:ext uri="{FF2B5EF4-FFF2-40B4-BE49-F238E27FC236}">
                <a16:creationId xmlns:a16="http://schemas.microsoft.com/office/drawing/2014/main" id="{ECA082A2-189A-C827-A919-2A5F2EE2A6C3}"/>
              </a:ext>
            </a:extLst>
          </p:cNvPr>
          <p:cNvSpPr/>
          <p:nvPr/>
        </p:nvSpPr>
        <p:spPr>
          <a:xfrm>
            <a:off x="1636323" y="2944091"/>
            <a:ext cx="688258" cy="688258"/>
          </a:xfrm>
          <a:prstGeom prst="roundRect">
            <a:avLst/>
          </a:prstGeom>
          <a:blipFill>
            <a:blip r:embed="rId6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四角形: 角を丸くする 15">
            <a:extLst>
              <a:ext uri="{FF2B5EF4-FFF2-40B4-BE49-F238E27FC236}">
                <a16:creationId xmlns:a16="http://schemas.microsoft.com/office/drawing/2014/main" id="{C4163CF4-BD43-769C-67BC-295BA74D688E}"/>
              </a:ext>
            </a:extLst>
          </p:cNvPr>
          <p:cNvSpPr/>
          <p:nvPr/>
        </p:nvSpPr>
        <p:spPr>
          <a:xfrm>
            <a:off x="2422904" y="2953923"/>
            <a:ext cx="688258" cy="688258"/>
          </a:xfrm>
          <a:prstGeom prst="roundRect">
            <a:avLst/>
          </a:prstGeom>
          <a:blipFill>
            <a:blip r:embed="rId7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四角形: 角を丸くする 16">
            <a:extLst>
              <a:ext uri="{FF2B5EF4-FFF2-40B4-BE49-F238E27FC236}">
                <a16:creationId xmlns:a16="http://schemas.microsoft.com/office/drawing/2014/main" id="{48D821B7-F992-45CC-14A0-29BF71236623}"/>
              </a:ext>
            </a:extLst>
          </p:cNvPr>
          <p:cNvSpPr/>
          <p:nvPr/>
        </p:nvSpPr>
        <p:spPr>
          <a:xfrm>
            <a:off x="3352052" y="2549491"/>
            <a:ext cx="688258" cy="688258"/>
          </a:xfrm>
          <a:prstGeom prst="roundRect">
            <a:avLst/>
          </a:prstGeom>
          <a:blipFill>
            <a:blip r:embed="rId8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コンテンツ プレースホルダー 2">
            <a:extLst>
              <a:ext uri="{FF2B5EF4-FFF2-40B4-BE49-F238E27FC236}">
                <a16:creationId xmlns:a16="http://schemas.microsoft.com/office/drawing/2014/main" id="{825B39FD-7AB3-3468-D499-9B19480173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08966" y="1992181"/>
            <a:ext cx="5412129" cy="1923484"/>
          </a:xfrm>
        </p:spPr>
        <p:txBody>
          <a:bodyPr/>
          <a:lstStyle/>
          <a:p>
            <a:r>
              <a:rPr kumimoji="1" lang="ja-JP" altLang="en-US" b="1" dirty="0"/>
              <a:t>最初から言語を選ぶ</a:t>
            </a:r>
            <a:endParaRPr kumimoji="1" lang="en-US" altLang="ja-JP" b="1" dirty="0"/>
          </a:p>
          <a:p>
            <a:endParaRPr lang="en-US" altLang="ja-JP" b="1" dirty="0"/>
          </a:p>
          <a:p>
            <a:r>
              <a:rPr kumimoji="1" lang="ja-JP" altLang="en-US" b="1" dirty="0"/>
              <a:t>技術は</a:t>
            </a:r>
            <a:r>
              <a:rPr kumimoji="1" lang="en-US" altLang="ja-JP" b="1" dirty="0"/>
              <a:t>API</a:t>
            </a:r>
            <a:r>
              <a:rPr kumimoji="1" lang="ja-JP" altLang="en-US" b="1" dirty="0"/>
              <a:t>か、各言語で</a:t>
            </a:r>
            <a:r>
              <a:rPr kumimoji="1" lang="en-US" altLang="ja-JP" b="1" dirty="0"/>
              <a:t>HTML</a:t>
            </a:r>
            <a:r>
              <a:rPr kumimoji="1" lang="ja-JP" altLang="en-US" b="1" dirty="0"/>
              <a:t>か？</a:t>
            </a:r>
            <a:endParaRPr kumimoji="1" lang="en-US" altLang="ja-JP" b="1" dirty="0"/>
          </a:p>
          <a:p>
            <a:endParaRPr kumimoji="1" lang="ja-JP" altLang="en-US" b="1" dirty="0"/>
          </a:p>
        </p:txBody>
      </p:sp>
    </p:spTree>
    <p:extLst>
      <p:ext uri="{BB962C8B-B14F-4D97-AF65-F5344CB8AC3E}">
        <p14:creationId xmlns:p14="http://schemas.microsoft.com/office/powerpoint/2010/main" val="19599216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C0C54FDF-5A90-B2B2-6CB9-B987F5E209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3480"/>
            <a:ext cx="12192000" cy="5791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188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A95F3FA8-0CC7-120B-C8CE-9A7F13CB1C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9148"/>
            <a:ext cx="12192000" cy="5679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4038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96268D0A-77B8-3D40-2EEB-6E924509DF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8443"/>
            <a:ext cx="12192000" cy="5821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8186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4CD1B9E2-65F4-5905-B502-88FFBAAADB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6974"/>
            <a:ext cx="12192000" cy="5784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0125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44D93C40-FC1B-7322-7075-7568A8F95F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9841"/>
            <a:ext cx="12192000" cy="5798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0287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CED03DA6-3FFF-8A90-5ABD-6985AC4E96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2392"/>
            <a:ext cx="12192000" cy="5833213"/>
          </a:xfrm>
          <a:prstGeom prst="rect">
            <a:avLst/>
          </a:prstGeom>
        </p:spPr>
      </p:pic>
      <p:sp>
        <p:nvSpPr>
          <p:cNvPr id="6" name="矢印: 下 5">
            <a:extLst>
              <a:ext uri="{FF2B5EF4-FFF2-40B4-BE49-F238E27FC236}">
                <a16:creationId xmlns:a16="http://schemas.microsoft.com/office/drawing/2014/main" id="{8C400AD1-D826-F3C4-B549-D117852C82C2}"/>
              </a:ext>
            </a:extLst>
          </p:cNvPr>
          <p:cNvSpPr/>
          <p:nvPr/>
        </p:nvSpPr>
        <p:spPr>
          <a:xfrm rot="14190912">
            <a:off x="5161368" y="4710895"/>
            <a:ext cx="451412" cy="70605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9C9C041C-855B-2030-2C2B-3C92EFB99C3C}"/>
              </a:ext>
            </a:extLst>
          </p:cNvPr>
          <p:cNvSpPr/>
          <p:nvPr/>
        </p:nvSpPr>
        <p:spPr>
          <a:xfrm>
            <a:off x="8922012" y="1672540"/>
            <a:ext cx="2465408" cy="33913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/>
              <a:t>データ一覧</a:t>
            </a:r>
            <a:endParaRPr kumimoji="1" lang="en-US" altLang="ja-JP" b="1" dirty="0"/>
          </a:p>
          <a:p>
            <a:pPr algn="ctr"/>
            <a:endParaRPr kumimoji="1" lang="en-US" altLang="ja-JP" dirty="0"/>
          </a:p>
          <a:p>
            <a:pPr algn="ctr"/>
            <a:r>
              <a:rPr kumimoji="1" lang="ja-JP" altLang="en-US" dirty="0"/>
              <a:t>国籍</a:t>
            </a:r>
            <a:endParaRPr kumimoji="1" lang="en-US" altLang="ja-JP" dirty="0"/>
          </a:p>
          <a:p>
            <a:pPr algn="ctr"/>
            <a:r>
              <a:rPr lang="ja-JP" altLang="en-US" dirty="0"/>
              <a:t>コース</a:t>
            </a:r>
            <a:endParaRPr lang="en-US" altLang="ja-JP" dirty="0"/>
          </a:p>
          <a:p>
            <a:pPr algn="ctr"/>
            <a:r>
              <a:rPr kumimoji="1" lang="ja-JP" altLang="en-US" dirty="0"/>
              <a:t>日時</a:t>
            </a:r>
            <a:endParaRPr kumimoji="1" lang="en-US" altLang="ja-JP" dirty="0"/>
          </a:p>
          <a:p>
            <a:pPr algn="ctr"/>
            <a:r>
              <a:rPr lang="ja-JP" altLang="en-US" dirty="0"/>
              <a:t>スタッフ名</a:t>
            </a:r>
            <a:endParaRPr kumimoji="1" lang="en-US" altLang="ja-JP" dirty="0"/>
          </a:p>
          <a:p>
            <a:pPr algn="ctr"/>
            <a:endParaRPr kumimoji="1" lang="en-US" altLang="ja-JP" dirty="0"/>
          </a:p>
          <a:p>
            <a:pPr algn="ctr"/>
            <a:endParaRPr kumimoji="1" lang="ja-JP" altLang="en-US" dirty="0"/>
          </a:p>
        </p:txBody>
      </p:sp>
      <p:sp>
        <p:nvSpPr>
          <p:cNvPr id="10" name="矢印: 上カーブ 9">
            <a:extLst>
              <a:ext uri="{FF2B5EF4-FFF2-40B4-BE49-F238E27FC236}">
                <a16:creationId xmlns:a16="http://schemas.microsoft.com/office/drawing/2014/main" id="{70525B00-7B9E-A044-565C-7CEE70D31020}"/>
              </a:ext>
            </a:extLst>
          </p:cNvPr>
          <p:cNvSpPr/>
          <p:nvPr/>
        </p:nvSpPr>
        <p:spPr>
          <a:xfrm>
            <a:off x="6493398" y="5146001"/>
            <a:ext cx="3530278" cy="648183"/>
          </a:xfrm>
          <a:prstGeom prst="curved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91831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435511-6EAA-3EB0-577D-6A9D2F34E5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四角形: 角を丸くする 10">
            <a:extLst>
              <a:ext uri="{FF2B5EF4-FFF2-40B4-BE49-F238E27FC236}">
                <a16:creationId xmlns:a16="http://schemas.microsoft.com/office/drawing/2014/main" id="{D8C22021-2133-1FB2-D680-7D9D39B3EF9F}"/>
              </a:ext>
            </a:extLst>
          </p:cNvPr>
          <p:cNvSpPr/>
          <p:nvPr/>
        </p:nvSpPr>
        <p:spPr>
          <a:xfrm>
            <a:off x="1041472" y="4587226"/>
            <a:ext cx="688258" cy="688258"/>
          </a:xfrm>
          <a:prstGeom prst="round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四角形: 角を丸くする 11">
            <a:extLst>
              <a:ext uri="{FF2B5EF4-FFF2-40B4-BE49-F238E27FC236}">
                <a16:creationId xmlns:a16="http://schemas.microsoft.com/office/drawing/2014/main" id="{432F70CE-5088-3D6C-F83E-90FB3B1C61C4}"/>
              </a:ext>
            </a:extLst>
          </p:cNvPr>
          <p:cNvSpPr/>
          <p:nvPr/>
        </p:nvSpPr>
        <p:spPr>
          <a:xfrm>
            <a:off x="1852633" y="4587226"/>
            <a:ext cx="688258" cy="688258"/>
          </a:xfrm>
          <a:prstGeom prst="roundRect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四角形: 角を丸くする 12">
            <a:extLst>
              <a:ext uri="{FF2B5EF4-FFF2-40B4-BE49-F238E27FC236}">
                <a16:creationId xmlns:a16="http://schemas.microsoft.com/office/drawing/2014/main" id="{7A750F54-5D72-37A8-2451-C7B4E0A4B526}"/>
              </a:ext>
            </a:extLst>
          </p:cNvPr>
          <p:cNvSpPr/>
          <p:nvPr/>
        </p:nvSpPr>
        <p:spPr>
          <a:xfrm>
            <a:off x="2663794" y="4587226"/>
            <a:ext cx="688258" cy="688258"/>
          </a:xfrm>
          <a:prstGeom prst="roundRect">
            <a:avLst/>
          </a:prstGeom>
          <a:blipFill>
            <a:blip r:embed="rId4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四角形: 角を丸くする 13">
            <a:extLst>
              <a:ext uri="{FF2B5EF4-FFF2-40B4-BE49-F238E27FC236}">
                <a16:creationId xmlns:a16="http://schemas.microsoft.com/office/drawing/2014/main" id="{800560B3-490F-C6B3-975C-6A526AD58EC0}"/>
              </a:ext>
            </a:extLst>
          </p:cNvPr>
          <p:cNvSpPr/>
          <p:nvPr/>
        </p:nvSpPr>
        <p:spPr>
          <a:xfrm>
            <a:off x="1041472" y="5421820"/>
            <a:ext cx="688258" cy="688258"/>
          </a:xfrm>
          <a:prstGeom prst="roundRect">
            <a:avLst/>
          </a:prstGeom>
          <a:blipFill>
            <a:blip r:embed="rId5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四角形: 角を丸くする 14">
            <a:extLst>
              <a:ext uri="{FF2B5EF4-FFF2-40B4-BE49-F238E27FC236}">
                <a16:creationId xmlns:a16="http://schemas.microsoft.com/office/drawing/2014/main" id="{C94CD797-6BF2-0AD7-2A91-38747B7E578F}"/>
              </a:ext>
            </a:extLst>
          </p:cNvPr>
          <p:cNvSpPr/>
          <p:nvPr/>
        </p:nvSpPr>
        <p:spPr>
          <a:xfrm>
            <a:off x="1872297" y="5421820"/>
            <a:ext cx="688258" cy="688258"/>
          </a:xfrm>
          <a:prstGeom prst="roundRect">
            <a:avLst/>
          </a:prstGeom>
          <a:blipFill>
            <a:blip r:embed="rId6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四角形: 角を丸くする 15">
            <a:extLst>
              <a:ext uri="{FF2B5EF4-FFF2-40B4-BE49-F238E27FC236}">
                <a16:creationId xmlns:a16="http://schemas.microsoft.com/office/drawing/2014/main" id="{D14D8B23-8AED-980B-EC85-D6686AE00BA9}"/>
              </a:ext>
            </a:extLst>
          </p:cNvPr>
          <p:cNvSpPr/>
          <p:nvPr/>
        </p:nvSpPr>
        <p:spPr>
          <a:xfrm>
            <a:off x="2658878" y="5431652"/>
            <a:ext cx="688258" cy="688258"/>
          </a:xfrm>
          <a:prstGeom prst="roundRect">
            <a:avLst/>
          </a:prstGeom>
          <a:blipFill>
            <a:blip r:embed="rId7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四角形: 角を丸くする 16">
            <a:extLst>
              <a:ext uri="{FF2B5EF4-FFF2-40B4-BE49-F238E27FC236}">
                <a16:creationId xmlns:a16="http://schemas.microsoft.com/office/drawing/2014/main" id="{1B4064DF-AFC7-1207-472D-551ABCEC0198}"/>
              </a:ext>
            </a:extLst>
          </p:cNvPr>
          <p:cNvSpPr/>
          <p:nvPr/>
        </p:nvSpPr>
        <p:spPr>
          <a:xfrm>
            <a:off x="3588026" y="5027220"/>
            <a:ext cx="688258" cy="688258"/>
          </a:xfrm>
          <a:prstGeom prst="roundRect">
            <a:avLst/>
          </a:prstGeom>
          <a:blipFill>
            <a:blip r:embed="rId8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aphicFrame>
        <p:nvGraphicFramePr>
          <p:cNvPr id="5" name="グラフ 4">
            <a:extLst>
              <a:ext uri="{FF2B5EF4-FFF2-40B4-BE49-F238E27FC236}">
                <a16:creationId xmlns:a16="http://schemas.microsoft.com/office/drawing/2014/main" id="{543F92B7-21CA-4B19-6557-54B623FC877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8754926"/>
              </p:ext>
            </p:extLst>
          </p:nvPr>
        </p:nvGraphicFramePr>
        <p:xfrm>
          <a:off x="6795676" y="3873834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A0C13C52-41CF-066C-AE7C-966E23B14C29}"/>
              </a:ext>
            </a:extLst>
          </p:cNvPr>
          <p:cNvSpPr/>
          <p:nvPr/>
        </p:nvSpPr>
        <p:spPr>
          <a:xfrm>
            <a:off x="4276284" y="335353"/>
            <a:ext cx="2465408" cy="33913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/>
              <a:t>データ一覧</a:t>
            </a:r>
            <a:endParaRPr kumimoji="1" lang="en-US" altLang="ja-JP" b="1" dirty="0"/>
          </a:p>
          <a:p>
            <a:pPr algn="ctr"/>
            <a:endParaRPr kumimoji="1" lang="en-US" altLang="ja-JP" dirty="0"/>
          </a:p>
          <a:p>
            <a:pPr algn="ctr"/>
            <a:r>
              <a:rPr kumimoji="1" lang="ja-JP" altLang="en-US" b="1" dirty="0">
                <a:solidFill>
                  <a:srgbClr val="FF0000"/>
                </a:solidFill>
              </a:rPr>
              <a:t>国籍</a:t>
            </a:r>
            <a:endParaRPr kumimoji="1" lang="en-US" altLang="ja-JP" b="1" dirty="0">
              <a:solidFill>
                <a:srgbClr val="FF0000"/>
              </a:solidFill>
            </a:endParaRPr>
          </a:p>
          <a:p>
            <a:pPr algn="ctr"/>
            <a:r>
              <a:rPr lang="ja-JP" altLang="en-US" dirty="0"/>
              <a:t>コース</a:t>
            </a:r>
            <a:endParaRPr lang="en-US" altLang="ja-JP" dirty="0"/>
          </a:p>
          <a:p>
            <a:pPr algn="ctr"/>
            <a:r>
              <a:rPr kumimoji="1" lang="ja-JP" altLang="en-US" dirty="0"/>
              <a:t>日時</a:t>
            </a:r>
            <a:endParaRPr kumimoji="1" lang="en-US" altLang="ja-JP" dirty="0"/>
          </a:p>
          <a:p>
            <a:pPr algn="ctr"/>
            <a:r>
              <a:rPr lang="ja-JP" altLang="en-US" dirty="0"/>
              <a:t>スタッフ名</a:t>
            </a:r>
            <a:endParaRPr kumimoji="1" lang="en-US" altLang="ja-JP" dirty="0"/>
          </a:p>
          <a:p>
            <a:pPr algn="ctr"/>
            <a:endParaRPr kumimoji="1" lang="en-US" altLang="ja-JP" dirty="0"/>
          </a:p>
          <a:p>
            <a:pPr algn="ctr"/>
            <a:endParaRPr kumimoji="1" lang="ja-JP" altLang="en-US" dirty="0"/>
          </a:p>
        </p:txBody>
      </p:sp>
      <p:cxnSp>
        <p:nvCxnSpPr>
          <p:cNvPr id="9" name="直線矢印コネクタ 8">
            <a:extLst>
              <a:ext uri="{FF2B5EF4-FFF2-40B4-BE49-F238E27FC236}">
                <a16:creationId xmlns:a16="http://schemas.microsoft.com/office/drawing/2014/main" id="{964944ED-553D-8C81-FE65-EFEE5E57FCDE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5810865" y="1632155"/>
            <a:ext cx="3270811" cy="224167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直線矢印コネクタ 19">
            <a:extLst>
              <a:ext uri="{FF2B5EF4-FFF2-40B4-BE49-F238E27FC236}">
                <a16:creationId xmlns:a16="http://schemas.microsoft.com/office/drawing/2014/main" id="{E29983C5-5C8F-A37C-77DA-59C9BFD14E50}"/>
              </a:ext>
            </a:extLst>
          </p:cNvPr>
          <p:cNvCxnSpPr/>
          <p:nvPr/>
        </p:nvCxnSpPr>
        <p:spPr>
          <a:xfrm flipH="1">
            <a:off x="4488519" y="5275484"/>
            <a:ext cx="225317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95088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游ゴシック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</TotalTime>
  <Words>31</Words>
  <Application>Microsoft Office PowerPoint</Application>
  <PresentationFormat>ワイド画面</PresentationFormat>
  <Paragraphs>17</Paragraphs>
  <Slides>9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9</vt:i4>
      </vt:variant>
    </vt:vector>
  </HeadingPairs>
  <TitlesOfParts>
    <vt:vector size="13" baseType="lpstr">
      <vt:lpstr>游ゴシック</vt:lpstr>
      <vt:lpstr>游ゴシック Light</vt:lpstr>
      <vt:lpstr>Arial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NGUYEN KHOA DANG</dc:creator>
  <cp:lastModifiedBy>NGUYEN KHOA DANG</cp:lastModifiedBy>
  <cp:revision>1</cp:revision>
  <dcterms:created xsi:type="dcterms:W3CDTF">2025-10-22T00:02:07Z</dcterms:created>
  <dcterms:modified xsi:type="dcterms:W3CDTF">2025-10-22T01:30:04Z</dcterms:modified>
</cp:coreProperties>
</file>